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60" r:id="rId2"/>
    <p:sldId id="261" r:id="rId3"/>
    <p:sldId id="263" r:id="rId4"/>
    <p:sldId id="265" r:id="rId5"/>
    <p:sldId id="266" r:id="rId6"/>
    <p:sldId id="275" r:id="rId7"/>
    <p:sldId id="291" r:id="rId8"/>
    <p:sldId id="292" r:id="rId9"/>
    <p:sldId id="274" r:id="rId10"/>
    <p:sldId id="267" r:id="rId11"/>
    <p:sldId id="280" r:id="rId12"/>
    <p:sldId id="276" r:id="rId13"/>
    <p:sldId id="278" r:id="rId14"/>
    <p:sldId id="281" r:id="rId15"/>
    <p:sldId id="279" r:id="rId16"/>
    <p:sldId id="282" r:id="rId17"/>
    <p:sldId id="283" r:id="rId18"/>
    <p:sldId id="285" r:id="rId19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5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202C"/>
    <a:srgbClr val="800000"/>
    <a:srgbClr val="0630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9" d="100"/>
          <a:sy n="79" d="100"/>
        </p:scale>
        <p:origin x="-1260" y="24"/>
      </p:cViewPr>
      <p:guideLst>
        <p:guide orient="horz" pos="235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A284AA-928C-48EF-BB7C-590297734EB9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5DD34C9F-1CAB-4B69-9C9B-3E71DAC2144B}">
      <dgm:prSet phldrT="[Text]"/>
      <dgm:spPr/>
      <dgm:t>
        <a:bodyPr/>
        <a:lstStyle/>
        <a:p>
          <a:r>
            <a:rPr lang="en-US" dirty="0"/>
            <a:t>The Club Meeting</a:t>
          </a:r>
        </a:p>
      </dgm:t>
    </dgm:pt>
    <dgm:pt modelId="{3BEE84BC-D629-44D5-990F-EAD69A89EC66}" type="parTrans" cxnId="{247C0AB4-0E4C-4F2E-9F75-A1BACDD561F6}">
      <dgm:prSet/>
      <dgm:spPr/>
      <dgm:t>
        <a:bodyPr/>
        <a:lstStyle/>
        <a:p>
          <a:endParaRPr lang="en-US"/>
        </a:p>
      </dgm:t>
    </dgm:pt>
    <dgm:pt modelId="{F7AC173E-1018-4EF0-9DD1-2E501769182E}" type="sibTrans" cxnId="{247C0AB4-0E4C-4F2E-9F75-A1BACDD561F6}">
      <dgm:prSet/>
      <dgm:spPr/>
      <dgm:t>
        <a:bodyPr/>
        <a:lstStyle/>
        <a:p>
          <a:endParaRPr lang="en-US"/>
        </a:p>
      </dgm:t>
    </dgm:pt>
    <dgm:pt modelId="{5C38A043-539E-47D6-8763-B7242FEC5B4C}">
      <dgm:prSet phldrT="[Text]"/>
      <dgm:spPr/>
      <dgm:t>
        <a:bodyPr/>
        <a:lstStyle/>
        <a:p>
          <a:r>
            <a:rPr lang="en-US" dirty="0"/>
            <a:t>Outside the Club Meeting</a:t>
          </a:r>
        </a:p>
      </dgm:t>
    </dgm:pt>
    <dgm:pt modelId="{8EEF78B8-4216-436E-8242-428779B5D66C}" type="parTrans" cxnId="{97B87CED-C404-45E2-9758-B89A927AFF03}">
      <dgm:prSet/>
      <dgm:spPr/>
      <dgm:t>
        <a:bodyPr/>
        <a:lstStyle/>
        <a:p>
          <a:endParaRPr lang="en-US"/>
        </a:p>
      </dgm:t>
    </dgm:pt>
    <dgm:pt modelId="{35A1648F-F66E-4D17-8F75-45A157809CF7}" type="sibTrans" cxnId="{97B87CED-C404-45E2-9758-B89A927AFF03}">
      <dgm:prSet/>
      <dgm:spPr/>
      <dgm:t>
        <a:bodyPr/>
        <a:lstStyle/>
        <a:p>
          <a:endParaRPr lang="en-US"/>
        </a:p>
      </dgm:t>
    </dgm:pt>
    <dgm:pt modelId="{F6BBBA6A-B4DC-45DA-8691-10DD04F4B0FA}">
      <dgm:prSet phldrT="[Text]"/>
      <dgm:spPr/>
      <dgm:t>
        <a:bodyPr/>
        <a:lstStyle/>
        <a:p>
          <a:r>
            <a:rPr lang="en-US" dirty="0"/>
            <a:t>The Executive Committee</a:t>
          </a:r>
        </a:p>
      </dgm:t>
    </dgm:pt>
    <dgm:pt modelId="{F881B17E-A7F3-499E-BAED-9FD1198CC3F7}" type="parTrans" cxnId="{5D96E1B6-104B-415E-B644-3741D8354D15}">
      <dgm:prSet/>
      <dgm:spPr/>
      <dgm:t>
        <a:bodyPr/>
        <a:lstStyle/>
        <a:p>
          <a:endParaRPr lang="en-US"/>
        </a:p>
      </dgm:t>
    </dgm:pt>
    <dgm:pt modelId="{66B4D08B-60CB-4276-AE4C-D38164D7FED0}" type="sibTrans" cxnId="{5D96E1B6-104B-415E-B644-3741D8354D15}">
      <dgm:prSet/>
      <dgm:spPr/>
      <dgm:t>
        <a:bodyPr/>
        <a:lstStyle/>
        <a:p>
          <a:endParaRPr lang="en-US"/>
        </a:p>
      </dgm:t>
    </dgm:pt>
    <dgm:pt modelId="{985EDBF4-BC92-45DC-A5E4-36DF6ED9E822}" type="pres">
      <dgm:prSet presAssocID="{BCA284AA-928C-48EF-BB7C-590297734EB9}" presName="Name0" presStyleCnt="0">
        <dgm:presLayoutVars>
          <dgm:dir/>
          <dgm:resizeHandles val="exact"/>
        </dgm:presLayoutVars>
      </dgm:prSet>
      <dgm:spPr/>
    </dgm:pt>
    <dgm:pt modelId="{9333F0AC-333C-4597-A057-D27B8584682B}" type="pres">
      <dgm:prSet presAssocID="{BCA284AA-928C-48EF-BB7C-590297734EB9}" presName="bkgdShp" presStyleLbl="alignAccFollowNode1" presStyleIdx="0" presStyleCnt="1"/>
      <dgm:spPr/>
    </dgm:pt>
    <dgm:pt modelId="{039F9C18-453A-44C6-A715-F63C4BB5B64A}" type="pres">
      <dgm:prSet presAssocID="{BCA284AA-928C-48EF-BB7C-590297734EB9}" presName="linComp" presStyleCnt="0"/>
      <dgm:spPr/>
    </dgm:pt>
    <dgm:pt modelId="{C1B2AC7E-435D-44A1-89A5-EF1C92E4DD62}" type="pres">
      <dgm:prSet presAssocID="{5DD34C9F-1CAB-4B69-9C9B-3E71DAC2144B}" presName="compNode" presStyleCnt="0"/>
      <dgm:spPr/>
    </dgm:pt>
    <dgm:pt modelId="{66842770-AE6E-49E2-80B4-2A3651151B24}" type="pres">
      <dgm:prSet presAssocID="{5DD34C9F-1CAB-4B69-9C9B-3E71DAC2144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B04453-6D16-447A-9F64-CA8F1E793348}" type="pres">
      <dgm:prSet presAssocID="{5DD34C9F-1CAB-4B69-9C9B-3E71DAC2144B}" presName="invisiNode" presStyleLbl="node1" presStyleIdx="0" presStyleCnt="3"/>
      <dgm:spPr/>
    </dgm:pt>
    <dgm:pt modelId="{0745DC26-CF0D-4FC8-B563-DB5A1F97687A}" type="pres">
      <dgm:prSet presAssocID="{5DD34C9F-1CAB-4B69-9C9B-3E71DAC2144B}" presName="imagNode" presStyleLbl="fgImgPlace1" presStyleIdx="0" presStyleCnt="3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</dgm:pt>
    <dgm:pt modelId="{B7591671-7781-48A8-A6B7-ADB6B1B1AF0F}" type="pres">
      <dgm:prSet presAssocID="{F7AC173E-1018-4EF0-9DD1-2E501769182E}" presName="sibTrans" presStyleLbl="sibTrans2D1" presStyleIdx="0" presStyleCnt="0"/>
      <dgm:spPr/>
      <dgm:t>
        <a:bodyPr/>
        <a:lstStyle/>
        <a:p>
          <a:endParaRPr lang="en-US"/>
        </a:p>
      </dgm:t>
    </dgm:pt>
    <dgm:pt modelId="{A95E9EE2-615A-42A9-A4C1-9C8893A7509F}" type="pres">
      <dgm:prSet presAssocID="{5C38A043-539E-47D6-8763-B7242FEC5B4C}" presName="compNode" presStyleCnt="0"/>
      <dgm:spPr/>
    </dgm:pt>
    <dgm:pt modelId="{EA274857-89C1-462A-BF4A-EDEFC7207498}" type="pres">
      <dgm:prSet presAssocID="{5C38A043-539E-47D6-8763-B7242FEC5B4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3317D-B816-4CDB-AC09-EF8B4F8FB6FA}" type="pres">
      <dgm:prSet presAssocID="{5C38A043-539E-47D6-8763-B7242FEC5B4C}" presName="invisiNode" presStyleLbl="node1" presStyleIdx="1" presStyleCnt="3"/>
      <dgm:spPr/>
    </dgm:pt>
    <dgm:pt modelId="{F441F10B-7621-47A7-B763-CFA0D0E7F859}" type="pres">
      <dgm:prSet presAssocID="{5C38A043-539E-47D6-8763-B7242FEC5B4C}" presName="imagNode" presStyleLbl="fgImgPlace1" presStyleIdx="1" presStyleCnt="3"/>
      <dgm:spPr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</dgm:pt>
    <dgm:pt modelId="{78BB6199-49EA-4CAA-9D46-E4D97F04D4D4}" type="pres">
      <dgm:prSet presAssocID="{35A1648F-F66E-4D17-8F75-45A157809CF7}" presName="sibTrans" presStyleLbl="sibTrans2D1" presStyleIdx="0" presStyleCnt="0"/>
      <dgm:spPr/>
      <dgm:t>
        <a:bodyPr/>
        <a:lstStyle/>
        <a:p>
          <a:endParaRPr lang="en-US"/>
        </a:p>
      </dgm:t>
    </dgm:pt>
    <dgm:pt modelId="{74B06EF9-C312-43CA-9F7F-7766735D1E03}" type="pres">
      <dgm:prSet presAssocID="{F6BBBA6A-B4DC-45DA-8691-10DD04F4B0FA}" presName="compNode" presStyleCnt="0"/>
      <dgm:spPr/>
    </dgm:pt>
    <dgm:pt modelId="{2734A667-9985-455F-80BA-F3FD8A7FFA25}" type="pres">
      <dgm:prSet presAssocID="{F6BBBA6A-B4DC-45DA-8691-10DD04F4B0F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D79B88-0770-4FE7-9B68-EDB985FDE1EB}" type="pres">
      <dgm:prSet presAssocID="{F6BBBA6A-B4DC-45DA-8691-10DD04F4B0FA}" presName="invisiNode" presStyleLbl="node1" presStyleIdx="2" presStyleCnt="3"/>
      <dgm:spPr/>
    </dgm:pt>
    <dgm:pt modelId="{14282528-ACA8-4082-8D8E-3BB76D48059A}" type="pres">
      <dgm:prSet presAssocID="{F6BBBA6A-B4DC-45DA-8691-10DD04F4B0FA}" presName="imagNode" presStyleLbl="fgImgPlace1" presStyleIdx="2" presStyleCnt="3"/>
      <dgm:spPr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</dgm:pt>
  </dgm:ptLst>
  <dgm:cxnLst>
    <dgm:cxn modelId="{247C0AB4-0E4C-4F2E-9F75-A1BACDD561F6}" srcId="{BCA284AA-928C-48EF-BB7C-590297734EB9}" destId="{5DD34C9F-1CAB-4B69-9C9B-3E71DAC2144B}" srcOrd="0" destOrd="0" parTransId="{3BEE84BC-D629-44D5-990F-EAD69A89EC66}" sibTransId="{F7AC173E-1018-4EF0-9DD1-2E501769182E}"/>
    <dgm:cxn modelId="{5D96E1B6-104B-415E-B644-3741D8354D15}" srcId="{BCA284AA-928C-48EF-BB7C-590297734EB9}" destId="{F6BBBA6A-B4DC-45DA-8691-10DD04F4B0FA}" srcOrd="2" destOrd="0" parTransId="{F881B17E-A7F3-499E-BAED-9FD1198CC3F7}" sibTransId="{66B4D08B-60CB-4276-AE4C-D38164D7FED0}"/>
    <dgm:cxn modelId="{508DFA8C-364F-4BFE-A0D2-8E47DA17373A}" type="presOf" srcId="{F7AC173E-1018-4EF0-9DD1-2E501769182E}" destId="{B7591671-7781-48A8-A6B7-ADB6B1B1AF0F}" srcOrd="0" destOrd="0" presId="urn:microsoft.com/office/officeart/2005/8/layout/pList2"/>
    <dgm:cxn modelId="{CDA3B9EB-157A-47B2-A3A7-F15CC262A150}" type="presOf" srcId="{5DD34C9F-1CAB-4B69-9C9B-3E71DAC2144B}" destId="{66842770-AE6E-49E2-80B4-2A3651151B24}" srcOrd="0" destOrd="0" presId="urn:microsoft.com/office/officeart/2005/8/layout/pList2"/>
    <dgm:cxn modelId="{D73B2984-A0B8-4AF0-B35D-E8D6C244A45E}" type="presOf" srcId="{F6BBBA6A-B4DC-45DA-8691-10DD04F4B0FA}" destId="{2734A667-9985-455F-80BA-F3FD8A7FFA25}" srcOrd="0" destOrd="0" presId="urn:microsoft.com/office/officeart/2005/8/layout/pList2"/>
    <dgm:cxn modelId="{97B87CED-C404-45E2-9758-B89A927AFF03}" srcId="{BCA284AA-928C-48EF-BB7C-590297734EB9}" destId="{5C38A043-539E-47D6-8763-B7242FEC5B4C}" srcOrd="1" destOrd="0" parTransId="{8EEF78B8-4216-436E-8242-428779B5D66C}" sibTransId="{35A1648F-F66E-4D17-8F75-45A157809CF7}"/>
    <dgm:cxn modelId="{516916DA-E7D8-4944-9CA3-0EB85AA92121}" type="presOf" srcId="{5C38A043-539E-47D6-8763-B7242FEC5B4C}" destId="{EA274857-89C1-462A-BF4A-EDEFC7207498}" srcOrd="0" destOrd="0" presId="urn:microsoft.com/office/officeart/2005/8/layout/pList2"/>
    <dgm:cxn modelId="{FC7457BC-DC00-4B2D-96B3-5999C2B4D40C}" type="presOf" srcId="{35A1648F-F66E-4D17-8F75-45A157809CF7}" destId="{78BB6199-49EA-4CAA-9D46-E4D97F04D4D4}" srcOrd="0" destOrd="0" presId="urn:microsoft.com/office/officeart/2005/8/layout/pList2"/>
    <dgm:cxn modelId="{6BB42F85-BA31-4FFC-9797-AD3311B6C30D}" type="presOf" srcId="{BCA284AA-928C-48EF-BB7C-590297734EB9}" destId="{985EDBF4-BC92-45DC-A5E4-36DF6ED9E822}" srcOrd="0" destOrd="0" presId="urn:microsoft.com/office/officeart/2005/8/layout/pList2"/>
    <dgm:cxn modelId="{FA6D7B47-2116-4166-8FE6-25DAECF904B8}" type="presParOf" srcId="{985EDBF4-BC92-45DC-A5E4-36DF6ED9E822}" destId="{9333F0AC-333C-4597-A057-D27B8584682B}" srcOrd="0" destOrd="0" presId="urn:microsoft.com/office/officeart/2005/8/layout/pList2"/>
    <dgm:cxn modelId="{2D7B2A68-F28B-4B44-95DD-2F832B2F34C8}" type="presParOf" srcId="{985EDBF4-BC92-45DC-A5E4-36DF6ED9E822}" destId="{039F9C18-453A-44C6-A715-F63C4BB5B64A}" srcOrd="1" destOrd="0" presId="urn:microsoft.com/office/officeart/2005/8/layout/pList2"/>
    <dgm:cxn modelId="{6D1B2E88-5216-4381-94D6-B052BFDBE23C}" type="presParOf" srcId="{039F9C18-453A-44C6-A715-F63C4BB5B64A}" destId="{C1B2AC7E-435D-44A1-89A5-EF1C92E4DD62}" srcOrd="0" destOrd="0" presId="urn:microsoft.com/office/officeart/2005/8/layout/pList2"/>
    <dgm:cxn modelId="{5895D8F4-3CCB-4AC1-9A02-7645C279DE97}" type="presParOf" srcId="{C1B2AC7E-435D-44A1-89A5-EF1C92E4DD62}" destId="{66842770-AE6E-49E2-80B4-2A3651151B24}" srcOrd="0" destOrd="0" presId="urn:microsoft.com/office/officeart/2005/8/layout/pList2"/>
    <dgm:cxn modelId="{85EF0B12-E8F7-4988-B55B-B2B8C10F3582}" type="presParOf" srcId="{C1B2AC7E-435D-44A1-89A5-EF1C92E4DD62}" destId="{38B04453-6D16-447A-9F64-CA8F1E793348}" srcOrd="1" destOrd="0" presId="urn:microsoft.com/office/officeart/2005/8/layout/pList2"/>
    <dgm:cxn modelId="{D19323DD-3E06-4D03-9D9C-94B585E5F686}" type="presParOf" srcId="{C1B2AC7E-435D-44A1-89A5-EF1C92E4DD62}" destId="{0745DC26-CF0D-4FC8-B563-DB5A1F97687A}" srcOrd="2" destOrd="0" presId="urn:microsoft.com/office/officeart/2005/8/layout/pList2"/>
    <dgm:cxn modelId="{7C9CF4AD-E9BF-4C7C-A343-621BB19A4805}" type="presParOf" srcId="{039F9C18-453A-44C6-A715-F63C4BB5B64A}" destId="{B7591671-7781-48A8-A6B7-ADB6B1B1AF0F}" srcOrd="1" destOrd="0" presId="urn:microsoft.com/office/officeart/2005/8/layout/pList2"/>
    <dgm:cxn modelId="{C6EED869-9FF0-49D1-994E-B192C1B6E814}" type="presParOf" srcId="{039F9C18-453A-44C6-A715-F63C4BB5B64A}" destId="{A95E9EE2-615A-42A9-A4C1-9C8893A7509F}" srcOrd="2" destOrd="0" presId="urn:microsoft.com/office/officeart/2005/8/layout/pList2"/>
    <dgm:cxn modelId="{0AFC7BEE-11DC-47DD-9E32-BADB4C25491A}" type="presParOf" srcId="{A95E9EE2-615A-42A9-A4C1-9C8893A7509F}" destId="{EA274857-89C1-462A-BF4A-EDEFC7207498}" srcOrd="0" destOrd="0" presId="urn:microsoft.com/office/officeart/2005/8/layout/pList2"/>
    <dgm:cxn modelId="{901030A0-BF30-49A9-8A86-04710B3871ED}" type="presParOf" srcId="{A95E9EE2-615A-42A9-A4C1-9C8893A7509F}" destId="{D3A3317D-B816-4CDB-AC09-EF8B4F8FB6FA}" srcOrd="1" destOrd="0" presId="urn:microsoft.com/office/officeart/2005/8/layout/pList2"/>
    <dgm:cxn modelId="{8BFFABD4-4069-47BE-B7B0-A0CC975A0284}" type="presParOf" srcId="{A95E9EE2-615A-42A9-A4C1-9C8893A7509F}" destId="{F441F10B-7621-47A7-B763-CFA0D0E7F859}" srcOrd="2" destOrd="0" presId="urn:microsoft.com/office/officeart/2005/8/layout/pList2"/>
    <dgm:cxn modelId="{C1ACF537-B740-4CF4-928D-969AECB030A7}" type="presParOf" srcId="{039F9C18-453A-44C6-A715-F63C4BB5B64A}" destId="{78BB6199-49EA-4CAA-9D46-E4D97F04D4D4}" srcOrd="3" destOrd="0" presId="urn:microsoft.com/office/officeart/2005/8/layout/pList2"/>
    <dgm:cxn modelId="{26F4560E-469D-41FB-85B1-9BC1955A6101}" type="presParOf" srcId="{039F9C18-453A-44C6-A715-F63C4BB5B64A}" destId="{74B06EF9-C312-43CA-9F7F-7766735D1E03}" srcOrd="4" destOrd="0" presId="urn:microsoft.com/office/officeart/2005/8/layout/pList2"/>
    <dgm:cxn modelId="{6E429E25-0A07-4022-A851-1DC2F8CFF4AA}" type="presParOf" srcId="{74B06EF9-C312-43CA-9F7F-7766735D1E03}" destId="{2734A667-9985-455F-80BA-F3FD8A7FFA25}" srcOrd="0" destOrd="0" presId="urn:microsoft.com/office/officeart/2005/8/layout/pList2"/>
    <dgm:cxn modelId="{5F0AE044-70BF-4AAE-A9ED-04150720CCBA}" type="presParOf" srcId="{74B06EF9-C312-43CA-9F7F-7766735D1E03}" destId="{7ED79B88-0770-4FE7-9B68-EDB985FDE1EB}" srcOrd="1" destOrd="0" presId="urn:microsoft.com/office/officeart/2005/8/layout/pList2"/>
    <dgm:cxn modelId="{50E34C27-1B0B-45FF-9699-B42AD3CD6152}" type="presParOf" srcId="{74B06EF9-C312-43CA-9F7F-7766735D1E03}" destId="{14282528-ACA8-4082-8D8E-3BB76D48059A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33F0AC-333C-4597-A057-D27B8584682B}">
      <dsp:nvSpPr>
        <dsp:cNvPr id="0" name=""/>
        <dsp:cNvSpPr/>
      </dsp:nvSpPr>
      <dsp:spPr>
        <a:xfrm>
          <a:off x="0" y="0"/>
          <a:ext cx="6096000" cy="182880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45DC26-CF0D-4FC8-B563-DB5A1F97687A}">
      <dsp:nvSpPr>
        <dsp:cNvPr id="0" name=""/>
        <dsp:cNvSpPr/>
      </dsp:nvSpPr>
      <dsp:spPr>
        <a:xfrm>
          <a:off x="182879" y="243840"/>
          <a:ext cx="1790700" cy="134112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842770-AE6E-49E2-80B4-2A3651151B24}">
      <dsp:nvSpPr>
        <dsp:cNvPr id="0" name=""/>
        <dsp:cNvSpPr/>
      </dsp:nvSpPr>
      <dsp:spPr>
        <a:xfrm rot="10800000">
          <a:off x="182879" y="1828799"/>
          <a:ext cx="1790700" cy="2235200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The Club Meeting</a:t>
          </a:r>
        </a:p>
      </dsp:txBody>
      <dsp:txXfrm rot="10800000">
        <a:off x="237949" y="1828799"/>
        <a:ext cx="1680560" cy="2180130"/>
      </dsp:txXfrm>
    </dsp:sp>
    <dsp:sp modelId="{F441F10B-7621-47A7-B763-CFA0D0E7F859}">
      <dsp:nvSpPr>
        <dsp:cNvPr id="0" name=""/>
        <dsp:cNvSpPr/>
      </dsp:nvSpPr>
      <dsp:spPr>
        <a:xfrm>
          <a:off x="2152650" y="243840"/>
          <a:ext cx="1790700" cy="134112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274857-89C1-462A-BF4A-EDEFC7207498}">
      <dsp:nvSpPr>
        <dsp:cNvPr id="0" name=""/>
        <dsp:cNvSpPr/>
      </dsp:nvSpPr>
      <dsp:spPr>
        <a:xfrm rot="10800000">
          <a:off x="2152650" y="1828799"/>
          <a:ext cx="1790700" cy="2235200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Outside the Club Meeting</a:t>
          </a:r>
        </a:p>
      </dsp:txBody>
      <dsp:txXfrm rot="10800000">
        <a:off x="2207720" y="1828799"/>
        <a:ext cx="1680560" cy="2180130"/>
      </dsp:txXfrm>
    </dsp:sp>
    <dsp:sp modelId="{14282528-ACA8-4082-8D8E-3BB76D48059A}">
      <dsp:nvSpPr>
        <dsp:cNvPr id="0" name=""/>
        <dsp:cNvSpPr/>
      </dsp:nvSpPr>
      <dsp:spPr>
        <a:xfrm>
          <a:off x="4122420" y="243840"/>
          <a:ext cx="1790700" cy="134112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34A667-9985-455F-80BA-F3FD8A7FFA25}">
      <dsp:nvSpPr>
        <dsp:cNvPr id="0" name=""/>
        <dsp:cNvSpPr/>
      </dsp:nvSpPr>
      <dsp:spPr>
        <a:xfrm rot="10800000">
          <a:off x="4122420" y="1828799"/>
          <a:ext cx="1790700" cy="2235200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The Executive Committee</a:t>
          </a:r>
        </a:p>
      </dsp:txBody>
      <dsp:txXfrm rot="10800000">
        <a:off x="4177490" y="1828799"/>
        <a:ext cx="1680560" cy="21801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CBE39B94-3C17-44F2-B2A5-83AB056CD9EB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30804F38-505D-4225-9AB9-8C8BD8065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36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>
            <a:lvl1pPr algn="ctr">
              <a:defRPr>
                <a:solidFill>
                  <a:srgbClr val="063052"/>
                </a:solidFill>
                <a:latin typeface="Arial" charset="0"/>
              </a:defRPr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048000"/>
            <a:ext cx="7772400" cy="990600"/>
          </a:xfrm>
        </p:spPr>
        <p:txBody>
          <a:bodyPr/>
          <a:lstStyle>
            <a:lvl1pPr marL="0" indent="0" algn="ctr">
              <a:lnSpc>
                <a:spcPct val="90000"/>
              </a:lnSpc>
              <a:buFont typeface="Webdings" charset="0"/>
              <a:buNone/>
              <a:defRPr sz="2400">
                <a:solidFill>
                  <a:srgbClr val="063052"/>
                </a:solidFill>
                <a:latin typeface="Arial" charset="0"/>
              </a:defRPr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81000" y="6400800"/>
            <a:ext cx="83820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381000" y="381000"/>
            <a:ext cx="83820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ToastmastersLogo-Colo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383" y="4251325"/>
            <a:ext cx="2151619" cy="1920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467600" cy="4572000"/>
          </a:xfrm>
        </p:spPr>
        <p:txBody>
          <a:bodyPr/>
          <a:lstStyle>
            <a:lvl1pPr marL="0" indent="0">
              <a:buFontTx/>
              <a:buNone/>
              <a:defRPr/>
            </a:lvl1pPr>
            <a:lvl4pPr marL="1600200" indent="-228600">
              <a:buFont typeface="Lucida Grande"/>
              <a:buChar char="–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31799"/>
            <a:ext cx="746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style</a:t>
            </a:r>
          </a:p>
        </p:txBody>
      </p:sp>
    </p:spTree>
    <p:extLst>
      <p:ext uri="{BB962C8B-B14F-4D97-AF65-F5344CB8AC3E}">
        <p14:creationId xmlns:p14="http://schemas.microsoft.com/office/powerpoint/2010/main" val="291105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467600" cy="4724400"/>
          </a:xfrm>
        </p:spPr>
        <p:txBody>
          <a:bodyPr/>
          <a:lstStyle>
            <a:lvl1pPr marL="398463" indent="-398463">
              <a:defRPr/>
            </a:lvl1pPr>
            <a:lvl4pPr marL="1600200" indent="-228600">
              <a:buFont typeface="Lucida Grande"/>
              <a:buChar char="–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017979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440269"/>
            <a:ext cx="8204199" cy="609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3962400" cy="4572000"/>
          </a:xfrm>
        </p:spPr>
        <p:txBody>
          <a:bodyPr/>
          <a:lstStyle>
            <a:lvl1pPr marL="398463" indent="-398463">
              <a:defRPr sz="2800"/>
            </a:lvl1pPr>
            <a:lvl2pPr>
              <a:defRPr sz="2400"/>
            </a:lvl2pPr>
            <a:lvl3pPr>
              <a:defRPr sz="2000"/>
            </a:lvl3pPr>
            <a:lvl4pPr marL="1600200" indent="-228600">
              <a:buFont typeface="Lucida Grande"/>
              <a:buChar char="–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524000"/>
            <a:ext cx="4343400" cy="4572000"/>
          </a:xfrm>
        </p:spPr>
        <p:txBody>
          <a:bodyPr/>
          <a:lstStyle>
            <a:lvl1pPr marL="398463" indent="-398463">
              <a:defRPr sz="2800"/>
            </a:lvl1pPr>
            <a:lvl2pPr>
              <a:defRPr sz="2400"/>
            </a:lvl2pPr>
            <a:lvl3pPr>
              <a:defRPr sz="2000"/>
            </a:lvl3pPr>
            <a:lvl4pPr marL="1600200" indent="-228600">
              <a:buFont typeface="Lucida Grande"/>
              <a:buChar char="–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584537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2" y="250295"/>
            <a:ext cx="8305800" cy="9604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 marL="1600200" indent="-228600">
              <a:buFont typeface="Lucida Grande"/>
              <a:buChar char="–"/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4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 marL="1600200" indent="-228600">
              <a:buFont typeface="Lucida Grande"/>
              <a:buChar char="–"/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300804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44016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946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4346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4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435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2674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381000" y="381000"/>
            <a:ext cx="83820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381000" y="6400800"/>
            <a:ext cx="7772400" cy="228600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26000">
                <a:schemeClr val="accent1">
                  <a:shade val="93000"/>
                  <a:satMod val="130000"/>
                </a:schemeClr>
              </a:gs>
              <a:gs pos="96000">
                <a:schemeClr val="accent1">
                  <a:shade val="94000"/>
                  <a:satMod val="135000"/>
                  <a:alpha val="0"/>
                </a:schemeClr>
              </a:gs>
            </a:gsLst>
            <a:lin ang="3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533400" y="6383179"/>
            <a:ext cx="15552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www.toastmasters.org</a:t>
            </a:r>
            <a:endParaRPr lang="en-US" sz="10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31799"/>
            <a:ext cx="746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style</a:t>
            </a:r>
          </a:p>
        </p:txBody>
      </p:sp>
      <p:pic>
        <p:nvPicPr>
          <p:cNvPr id="8" name="Picture 7" descr="ToastmastersLogo-Color.png"/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988" y="6179884"/>
            <a:ext cx="702637" cy="6272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9" r:id="rId3"/>
    <p:sldLayoutId id="2147483653" r:id="rId4"/>
    <p:sldLayoutId id="2147483654" r:id="rId5"/>
    <p:sldLayoutId id="2147483655" r:id="rId6"/>
    <p:sldLayoutId id="2147483656" r:id="rId7"/>
    <p:sldLayoutId id="214748365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 b="1" spc="-100">
          <a:solidFill>
            <a:schemeClr val="bg1"/>
          </a:solidFill>
          <a:latin typeface="+mj-lt"/>
          <a:ea typeface="ヒラギノ角ゴ Pro W3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9pPr>
    </p:titleStyle>
    <p:bodyStyle>
      <a:lvl1pPr marL="398463" indent="-398463" algn="l" rtl="0" eaLnBrk="1" fontAlgn="base" hangingPunct="1">
        <a:spcBef>
          <a:spcPct val="20000"/>
        </a:spcBef>
        <a:spcAft>
          <a:spcPct val="0"/>
        </a:spcAft>
        <a:buClr>
          <a:srgbClr val="CD202C"/>
        </a:buClr>
        <a:buFont typeface="Webdings" charset="2"/>
        <a:buChar char="4"/>
        <a:defRPr sz="2800" spc="-50">
          <a:solidFill>
            <a:schemeClr val="tx1"/>
          </a:solidFill>
          <a:latin typeface="+mn-lt"/>
          <a:ea typeface="ヒラギノ角ゴ Pro W3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63052"/>
        </a:buClr>
        <a:buFont typeface="Wingdings" charset="0"/>
        <a:buChar char="§"/>
        <a:defRPr sz="2500" spc="-50">
          <a:solidFill>
            <a:schemeClr val="tx1"/>
          </a:solidFill>
          <a:latin typeface="+mn-lt"/>
          <a:ea typeface="ヒラギノ角ゴ Pro W3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Char char="•"/>
        <a:defRPr sz="2200" spc="-50">
          <a:solidFill>
            <a:schemeClr val="tx1"/>
          </a:solidFill>
          <a:latin typeface="+mn-lt"/>
          <a:ea typeface="ヒラギノ角ゴ Pro W3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63052"/>
        </a:buClr>
        <a:buFont typeface="Lucida Grande"/>
        <a:buChar char="–"/>
        <a:defRPr sz="2000" spc="-50">
          <a:solidFill>
            <a:schemeClr val="tx1"/>
          </a:solidFill>
          <a:latin typeface="+mn-lt"/>
          <a:ea typeface="ヒラギノ角ゴ Pro W3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charset="0"/>
        <a:buChar char="►"/>
        <a:defRPr sz="2000">
          <a:solidFill>
            <a:srgbClr val="063052"/>
          </a:solidFill>
          <a:latin typeface="+mn-lt"/>
          <a:ea typeface="ヒラギノ角ゴ Pro W3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Secretary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Club Officer Training</a:t>
            </a:r>
          </a:p>
        </p:txBody>
      </p:sp>
    </p:spTree>
    <p:extLst>
      <p:ext uri="{BB962C8B-B14F-4D97-AF65-F5344CB8AC3E}">
        <p14:creationId xmlns:p14="http://schemas.microsoft.com/office/powerpoint/2010/main" val="1133297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Outside the Club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Webdings" charset="2"/>
              <a:buChar char=""/>
            </a:pPr>
            <a:r>
              <a:rPr lang="en-US" dirty="0"/>
              <a:t>Maintain accurate roster.</a:t>
            </a:r>
          </a:p>
          <a:p>
            <a:pPr marL="457200" indent="-457200">
              <a:buFont typeface="Webdings" charset="2"/>
              <a:buChar char=""/>
            </a:pPr>
            <a:r>
              <a:rPr lang="en-US" dirty="0"/>
              <a:t>Submit club officer list.</a:t>
            </a:r>
          </a:p>
          <a:p>
            <a:pPr marL="457200" indent="-457200">
              <a:buFont typeface="Webdings" charset="2"/>
              <a:buChar char=""/>
            </a:pPr>
            <a:r>
              <a:rPr lang="en-US" dirty="0"/>
              <a:t>Handle correspondence.</a:t>
            </a:r>
          </a:p>
          <a:p>
            <a:pPr marL="457200" indent="-457200">
              <a:buFont typeface="Webdings" charset="2"/>
              <a:buChar char=""/>
            </a:pPr>
            <a:r>
              <a:rPr lang="en-US" dirty="0"/>
              <a:t>Keep club files.</a:t>
            </a:r>
          </a:p>
          <a:p>
            <a:pPr marL="457200" indent="-457200">
              <a:buFont typeface="Webdings" charset="2"/>
              <a:buChar char=""/>
            </a:pPr>
            <a:r>
              <a:rPr lang="en-US" dirty="0"/>
              <a:t>Attend club executive committee meetings.</a:t>
            </a:r>
          </a:p>
        </p:txBody>
      </p:sp>
      <p:pic>
        <p:nvPicPr>
          <p:cNvPr id="6" name="Content Placeholder 6"/>
          <p:cNvPicPr>
            <a:picLocks noGrp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11"/>
          <a:stretch/>
        </p:blipFill>
        <p:spPr>
          <a:xfrm>
            <a:off x="4569915" y="2209800"/>
            <a:ext cx="4160520" cy="2895600"/>
          </a:xfrm>
        </p:spPr>
      </p:pic>
    </p:spTree>
    <p:extLst>
      <p:ext uri="{BB962C8B-B14F-4D97-AF65-F5344CB8AC3E}">
        <p14:creationId xmlns:p14="http://schemas.microsoft.com/office/powerpoint/2010/main" val="911134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Outside the Club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Webdings" charset="2"/>
              <a:buChar char=""/>
            </a:pPr>
            <a:r>
              <a:rPr lang="en-US" dirty="0"/>
              <a:t>Vote at international business meetings.</a:t>
            </a:r>
          </a:p>
          <a:p>
            <a:pPr marL="457200" indent="-457200">
              <a:buFont typeface="Webdings" charset="2"/>
              <a:buChar char=""/>
            </a:pPr>
            <a:r>
              <a:rPr lang="en-US" dirty="0"/>
              <a:t>Facilitate member progress in Base Camp.</a:t>
            </a:r>
          </a:p>
          <a:p>
            <a:pPr marL="457200" indent="-457200">
              <a:buFont typeface="Webdings" charset="2"/>
              <a:buChar char=""/>
            </a:pPr>
            <a:r>
              <a:rPr lang="en-US" dirty="0"/>
              <a:t>Arrange for your replacement or assistance.</a:t>
            </a:r>
          </a:p>
          <a:p>
            <a:pPr marL="457200" indent="-457200">
              <a:buFont typeface="Webdings" charset="2"/>
              <a:buChar char=""/>
            </a:pPr>
            <a:r>
              <a:rPr lang="en-US" dirty="0"/>
              <a:t>Prepare your successor for office.</a:t>
            </a:r>
          </a:p>
        </p:txBody>
      </p:sp>
      <p:pic>
        <p:nvPicPr>
          <p:cNvPr id="6" name="Content Placeholder 6"/>
          <p:cNvPicPr>
            <a:picLocks noGrp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11"/>
          <a:stretch/>
        </p:blipFill>
        <p:spPr>
          <a:xfrm>
            <a:off x="4569915" y="2209800"/>
            <a:ext cx="4160520" cy="2895600"/>
          </a:xfrm>
        </p:spPr>
      </p:pic>
    </p:spTree>
    <p:extLst>
      <p:ext uri="{BB962C8B-B14F-4D97-AF65-F5344CB8AC3E}">
        <p14:creationId xmlns:p14="http://schemas.microsoft.com/office/powerpoint/2010/main" val="3836675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00"/>
          <a:stretch/>
        </p:blipFill>
        <p:spPr bwMode="auto">
          <a:xfrm>
            <a:off x="4572000" y="1905000"/>
            <a:ext cx="41148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Executive Committee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99030" y="1524000"/>
            <a:ext cx="4191000" cy="3429000"/>
          </a:xfrm>
        </p:spPr>
        <p:txBody>
          <a:bodyPr/>
          <a:lstStyle/>
          <a:p>
            <a:pPr marL="457200" lvl="0" indent="-457200">
              <a:buFont typeface="Webdings" charset="2"/>
              <a:buChar char=""/>
            </a:pPr>
            <a:r>
              <a:rPr lang="en-US" dirty="0"/>
              <a:t>Read the previous meeting minutes.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Note amendments.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Record current meeting minutes.</a:t>
            </a:r>
          </a:p>
        </p:txBody>
      </p:sp>
    </p:spTree>
    <p:extLst>
      <p:ext uri="{BB962C8B-B14F-4D97-AF65-F5344CB8AC3E}">
        <p14:creationId xmlns:p14="http://schemas.microsoft.com/office/powerpoint/2010/main" val="3803109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6875" indent="-396875">
              <a:spcBef>
                <a:spcPts val="1272"/>
              </a:spcBef>
              <a:buFont typeface="Webdings" charset="2"/>
              <a:buChar char=""/>
            </a:pPr>
            <a:r>
              <a:rPr lang="en-US" dirty="0"/>
              <a:t>How</a:t>
            </a:r>
          </a:p>
          <a:p>
            <a:pPr marL="396875" indent="-396875">
              <a:spcBef>
                <a:spcPts val="1272"/>
              </a:spcBef>
              <a:buFont typeface="Webdings" charset="2"/>
              <a:buChar char=""/>
            </a:pPr>
            <a:r>
              <a:rPr lang="en-US" dirty="0"/>
              <a:t>When</a:t>
            </a:r>
          </a:p>
          <a:p>
            <a:pPr marL="396875" lvl="0" indent="-396875">
              <a:spcBef>
                <a:spcPts val="1272"/>
              </a:spcBef>
              <a:buFont typeface="Webdings" charset="2"/>
              <a:buChar char=""/>
            </a:pPr>
            <a:r>
              <a:rPr lang="en-US" dirty="0"/>
              <a:t>Who</a:t>
            </a:r>
          </a:p>
          <a:p>
            <a:pPr marL="396875" lvl="0" indent="-396875">
              <a:spcBef>
                <a:spcPts val="1272"/>
              </a:spcBef>
              <a:buFont typeface="Webdings" charset="2"/>
              <a:buChar char=""/>
            </a:pPr>
            <a:r>
              <a:rPr lang="en-US" dirty="0"/>
              <a:t>What</a:t>
            </a:r>
          </a:p>
          <a:p>
            <a:pPr marL="396875" lvl="0" indent="-396875">
              <a:spcBef>
                <a:spcPts val="1272"/>
              </a:spcBef>
              <a:buFont typeface="Webdings" charset="2"/>
              <a:buChar char=""/>
            </a:pPr>
            <a:endParaRPr lang="en-US" dirty="0"/>
          </a:p>
          <a:p>
            <a:pPr marL="396875" indent="-396875">
              <a:spcBef>
                <a:spcPts val="1272"/>
              </a:spcBef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838200" y="431799"/>
            <a:ext cx="746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400" b="1" spc="-100">
                <a:solidFill>
                  <a:schemeClr val="bg1"/>
                </a:solidFill>
                <a:latin typeface="+mj-lt"/>
                <a:ea typeface="ヒラギノ角ゴ Pro W3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9pPr>
          </a:lstStyle>
          <a:p>
            <a:r>
              <a:rPr lang="en-US" sz="2800" dirty="0"/>
              <a:t>How to Fulfill the Secretary Responsibilities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33400"/>
            <a:ext cx="447675" cy="447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3109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467600" cy="4572000"/>
          </a:xfrm>
        </p:spPr>
        <p:txBody>
          <a:bodyPr/>
          <a:lstStyle/>
          <a:p>
            <a:pPr marL="396875" indent="-396875">
              <a:spcBef>
                <a:spcPts val="1272"/>
              </a:spcBef>
              <a:buFont typeface="Webdings" charset="2"/>
              <a:buChar char=""/>
            </a:pPr>
            <a:r>
              <a:rPr lang="en-US" dirty="0"/>
              <a:t>How will you fulfill this responsibility?</a:t>
            </a:r>
          </a:p>
          <a:p>
            <a:pPr marL="396875" indent="-396875">
              <a:spcBef>
                <a:spcPts val="1272"/>
              </a:spcBef>
              <a:buFont typeface="Webdings" charset="2"/>
              <a:buChar char=""/>
            </a:pPr>
            <a:r>
              <a:rPr lang="en-US" dirty="0"/>
              <a:t>When will each action be completed?</a:t>
            </a:r>
          </a:p>
          <a:p>
            <a:pPr marL="396875" lvl="0" indent="-396875">
              <a:spcBef>
                <a:spcPts val="1272"/>
              </a:spcBef>
              <a:buFont typeface="Webdings" charset="2"/>
              <a:buChar char=""/>
            </a:pPr>
            <a:r>
              <a:rPr lang="en-US" dirty="0"/>
              <a:t>Who is available to help you?</a:t>
            </a:r>
          </a:p>
          <a:p>
            <a:pPr marL="396875" lvl="0" indent="-396875">
              <a:spcBef>
                <a:spcPts val="1272"/>
              </a:spcBef>
              <a:buFont typeface="Webdings" charset="2"/>
              <a:buChar char=""/>
            </a:pPr>
            <a:r>
              <a:rPr lang="en-US" dirty="0"/>
              <a:t>What materials and resources can you use?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marL="396875" indent="-396875">
              <a:spcBef>
                <a:spcPts val="1272"/>
              </a:spcBef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Secretary Responsibility Action Plan</a:t>
            </a:r>
          </a:p>
        </p:txBody>
      </p:sp>
    </p:spTree>
    <p:extLst>
      <p:ext uri="{BB962C8B-B14F-4D97-AF65-F5344CB8AC3E}">
        <p14:creationId xmlns:p14="http://schemas.microsoft.com/office/powerpoint/2010/main" val="839541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Secretary Resources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447800"/>
            <a:ext cx="4648200" cy="46482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31096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Webdings" charset="2"/>
              <a:buChar char=""/>
            </a:pPr>
            <a:r>
              <a:rPr lang="en-US" dirty="0"/>
              <a:t>Attend district-sponsored club-officer training program.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Read materials.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Meet with outgoing executive committee.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Meet with outgoing secretary.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Meet with current executive committee.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Confirm submission of the newly elected officers list.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Review and order any needed materials.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</a:t>
            </a:r>
          </a:p>
        </p:txBody>
      </p:sp>
    </p:spTree>
    <p:extLst>
      <p:ext uri="{BB962C8B-B14F-4D97-AF65-F5344CB8AC3E}">
        <p14:creationId xmlns:p14="http://schemas.microsoft.com/office/powerpoint/2010/main" val="42085638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Resources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47863"/>
            <a:ext cx="7315200" cy="2071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41985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This concludes the session.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Club Officer Training</a:t>
            </a:r>
          </a:p>
        </p:txBody>
      </p:sp>
    </p:spTree>
    <p:extLst>
      <p:ext uri="{BB962C8B-B14F-4D97-AF65-F5344CB8AC3E}">
        <p14:creationId xmlns:p14="http://schemas.microsoft.com/office/powerpoint/2010/main" val="2506319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80" y="4114800"/>
            <a:ext cx="2640120" cy="1219200"/>
          </a:xfrm>
        </p:spPr>
        <p:txBody>
          <a:bodyPr/>
          <a:lstStyle/>
          <a:p>
            <a:pPr marL="396875" lvl="0" indent="-396875">
              <a:buFont typeface="Webdings" charset="2"/>
              <a:buChar char=""/>
            </a:pPr>
            <a:r>
              <a:rPr lang="en-US" dirty="0"/>
              <a:t>Secretary</a:t>
            </a:r>
            <a:br>
              <a:rPr lang="en-US" dirty="0"/>
            </a:br>
            <a:r>
              <a:rPr lang="en-US" dirty="0"/>
              <a:t>Role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" y="1524000"/>
            <a:ext cx="16256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1524000"/>
            <a:ext cx="2438400" cy="2743200"/>
          </a:xfrm>
          <a:prstGeom prst="rect">
            <a:avLst/>
          </a:prstGeom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46" t="125" r="19927"/>
          <a:stretch/>
        </p:blipFill>
        <p:spPr>
          <a:xfrm>
            <a:off x="3795132" y="1524000"/>
            <a:ext cx="1553736" cy="243840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987520" y="4114800"/>
            <a:ext cx="3048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D202C"/>
              </a:buClr>
              <a:buFontTx/>
              <a:buNone/>
              <a:defRPr sz="2800" spc="-50">
                <a:solidFill>
                  <a:schemeClr val="tx1"/>
                </a:solidFill>
                <a:latin typeface="+mn-lt"/>
                <a:ea typeface="ヒラギノ角ゴ Pro W3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Wingdings" charset="0"/>
              <a:buChar char="§"/>
              <a:defRPr sz="25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2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Lucida Grande"/>
              <a:buChar char="–"/>
              <a:defRPr sz="20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charset="0"/>
              <a:buChar char="►"/>
              <a:defRPr sz="2000">
                <a:solidFill>
                  <a:srgbClr val="063052"/>
                </a:solidFill>
                <a:latin typeface="+mn-lt"/>
                <a:ea typeface="ヒラギノ角ゴ Pro W3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9pPr>
          </a:lstStyle>
          <a:p>
            <a:pPr marL="396875" indent="-396875">
              <a:buFont typeface="Webdings" charset="2"/>
              <a:buChar char=""/>
            </a:pPr>
            <a:r>
              <a:rPr lang="en-US" dirty="0"/>
              <a:t>Secretary</a:t>
            </a:r>
            <a:br>
              <a:rPr lang="en-US" dirty="0"/>
            </a:br>
            <a:r>
              <a:rPr lang="en-US" dirty="0"/>
              <a:t>Responsibilities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477000" y="4114800"/>
            <a:ext cx="2514600" cy="1281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D202C"/>
              </a:buClr>
              <a:buFontTx/>
              <a:buNone/>
              <a:defRPr sz="2800" spc="-50">
                <a:solidFill>
                  <a:schemeClr val="tx1"/>
                </a:solidFill>
                <a:latin typeface="+mn-lt"/>
                <a:ea typeface="ヒラギノ角ゴ Pro W3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Wingdings" charset="0"/>
              <a:buChar char="§"/>
              <a:defRPr sz="25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2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Lucida Grande"/>
              <a:buChar char="–"/>
              <a:defRPr sz="20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charset="0"/>
              <a:buChar char="►"/>
              <a:defRPr sz="2000">
                <a:solidFill>
                  <a:srgbClr val="063052"/>
                </a:solidFill>
                <a:latin typeface="+mn-lt"/>
                <a:ea typeface="ヒラギノ角ゴ Pro W3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9pPr>
          </a:lstStyle>
          <a:p>
            <a:pPr marL="396875" indent="-396875">
              <a:buFont typeface="Webdings" charset="2"/>
              <a:buChar char=""/>
            </a:pPr>
            <a:r>
              <a:rPr lang="en-US" dirty="0"/>
              <a:t>Secretary Resources</a:t>
            </a:r>
          </a:p>
        </p:txBody>
      </p:sp>
    </p:spTree>
    <p:extLst>
      <p:ext uri="{BB962C8B-B14F-4D97-AF65-F5344CB8AC3E}">
        <p14:creationId xmlns:p14="http://schemas.microsoft.com/office/powerpoint/2010/main" val="978270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lvl="0" indent="-457200">
              <a:lnSpc>
                <a:spcPct val="90000"/>
              </a:lnSpc>
              <a:spcBef>
                <a:spcPts val="1272"/>
              </a:spcBef>
              <a:buFont typeface="Webdings" charset="2"/>
              <a:buChar char=""/>
            </a:pPr>
            <a:r>
              <a:rPr lang="en-US" dirty="0"/>
              <a:t>Identify your role</a:t>
            </a:r>
          </a:p>
          <a:p>
            <a:pPr marL="457200" lvl="0" indent="-457200">
              <a:lnSpc>
                <a:spcPct val="90000"/>
              </a:lnSpc>
              <a:spcBef>
                <a:spcPts val="1272"/>
              </a:spcBef>
              <a:buFont typeface="Webdings" charset="2"/>
              <a:buChar char=""/>
            </a:pPr>
            <a:r>
              <a:rPr lang="en-US" dirty="0"/>
              <a:t>Fulfill your responsibilities</a:t>
            </a:r>
          </a:p>
          <a:p>
            <a:pPr marL="457200" lvl="0" indent="-457200">
              <a:lnSpc>
                <a:spcPct val="90000"/>
              </a:lnSpc>
              <a:spcBef>
                <a:spcPts val="1272"/>
              </a:spcBef>
              <a:buFont typeface="Webdings" charset="2"/>
              <a:buChar char=""/>
            </a:pPr>
            <a:r>
              <a:rPr lang="en-US" dirty="0"/>
              <a:t>Find resources that help you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057400"/>
            <a:ext cx="4229100" cy="3171825"/>
          </a:xfrm>
        </p:spPr>
      </p:pic>
    </p:spTree>
    <p:extLst>
      <p:ext uri="{BB962C8B-B14F-4D97-AF65-F5344CB8AC3E}">
        <p14:creationId xmlns:p14="http://schemas.microsoft.com/office/powerpoint/2010/main" val="911134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Secretary Role</a:t>
            </a:r>
          </a:p>
        </p:txBody>
      </p:sp>
      <p:pic>
        <p:nvPicPr>
          <p:cNvPr id="5" name="Picture 4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33400"/>
            <a:ext cx="447675" cy="447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0" y="1447800"/>
            <a:ext cx="3048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113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Secretary Responsibilities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801573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1134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Club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3962400" cy="3048000"/>
          </a:xfrm>
        </p:spPr>
        <p:txBody>
          <a:bodyPr/>
          <a:lstStyle/>
          <a:p>
            <a:pPr marL="396875" lvl="0" indent="-396875">
              <a:buFont typeface="Webdings" charset="2"/>
              <a:buChar char=""/>
            </a:pPr>
            <a:r>
              <a:rPr lang="en-US" dirty="0"/>
              <a:t>Before Club Meetings</a:t>
            </a:r>
          </a:p>
          <a:p>
            <a:pPr marL="396875" lvl="0" indent="-396875">
              <a:buFont typeface="Webdings" charset="2"/>
              <a:buChar char=""/>
            </a:pPr>
            <a:r>
              <a:rPr lang="en-US" dirty="0"/>
              <a:t>Upon Arrival at </a:t>
            </a:r>
            <a:br>
              <a:rPr lang="en-US" dirty="0"/>
            </a:br>
            <a:r>
              <a:rPr lang="en-US" dirty="0"/>
              <a:t>Club Meetings</a:t>
            </a:r>
          </a:p>
          <a:p>
            <a:pPr marL="396875" indent="-396875">
              <a:buFont typeface="Webdings" charset="2"/>
              <a:buChar char=""/>
            </a:pPr>
            <a:r>
              <a:rPr lang="en-US" dirty="0"/>
              <a:t>During Club Meetings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19"/>
          <a:stretch/>
        </p:blipFill>
        <p:spPr>
          <a:xfrm>
            <a:off x="4572000" y="2133600"/>
            <a:ext cx="4016820" cy="2895600"/>
          </a:xfrm>
        </p:spPr>
      </p:pic>
    </p:spTree>
    <p:extLst>
      <p:ext uri="{BB962C8B-B14F-4D97-AF65-F5344CB8AC3E}">
        <p14:creationId xmlns:p14="http://schemas.microsoft.com/office/powerpoint/2010/main" val="2424311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Club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lvl="0" indent="-457200">
              <a:buFont typeface="Webdings" charset="2"/>
              <a:buChar char=""/>
            </a:pPr>
            <a:r>
              <a:rPr lang="en-US" dirty="0"/>
              <a:t>Post the previous minutes.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Prepare a list of actions for the president.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Update the club’s officer list.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"/>
          <a:stretch/>
        </p:blipFill>
        <p:spPr>
          <a:xfrm>
            <a:off x="4544300" y="2176725"/>
            <a:ext cx="4129270" cy="2895600"/>
          </a:xfrm>
        </p:spPr>
      </p:pic>
    </p:spTree>
    <p:extLst>
      <p:ext uri="{BB962C8B-B14F-4D97-AF65-F5344CB8AC3E}">
        <p14:creationId xmlns:p14="http://schemas.microsoft.com/office/powerpoint/2010/main" val="1546197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Upon Arrival at Club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lvl="0" indent="-457200">
              <a:buFont typeface="Webdings" charset="2"/>
              <a:buChar char=""/>
            </a:pPr>
            <a:r>
              <a:rPr lang="en-US" dirty="0"/>
              <a:t>Circulate attendance sheet and guest book.</a:t>
            </a:r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92624" y="1524000"/>
            <a:ext cx="3050771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</p:spTree>
    <p:extLst>
      <p:ext uri="{BB962C8B-B14F-4D97-AF65-F5344CB8AC3E}">
        <p14:creationId xmlns:p14="http://schemas.microsoft.com/office/powerpoint/2010/main" val="2317221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During Club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lvl="0" indent="-457200">
              <a:buFont typeface="Webdings" charset="2"/>
              <a:buChar char=""/>
            </a:pPr>
            <a:r>
              <a:rPr lang="en-US" dirty="0"/>
              <a:t>Read previous minutes, note amendments, record current meeting minutes.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300" y="2248102"/>
            <a:ext cx="4129270" cy="2752846"/>
          </a:xfrm>
        </p:spPr>
      </p:pic>
    </p:spTree>
    <p:extLst>
      <p:ext uri="{BB962C8B-B14F-4D97-AF65-F5344CB8AC3E}">
        <p14:creationId xmlns:p14="http://schemas.microsoft.com/office/powerpoint/2010/main" val="3340675815"/>
      </p:ext>
    </p:extLst>
  </p:cSld>
  <p:clrMapOvr>
    <a:masterClrMapping/>
  </p:clrMapOvr>
</p:sld>
</file>

<file path=ppt/theme/theme1.xml><?xml version="1.0" encoding="utf-8"?>
<a:theme xmlns:a="http://schemas.openxmlformats.org/drawingml/2006/main" name="2011 Convention PowerPoint Template">
  <a:themeElements>
    <a:clrScheme name="Convention_2011_Template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294364"/>
      </a:accent1>
      <a:accent2>
        <a:srgbClr val="652936"/>
      </a:accent2>
      <a:accent3>
        <a:srgbClr val="FFFFFF"/>
      </a:accent3>
      <a:accent4>
        <a:srgbClr val="000000"/>
      </a:accent4>
      <a:accent5>
        <a:srgbClr val="ACB0B8"/>
      </a:accent5>
      <a:accent6>
        <a:srgbClr val="5B2430"/>
      </a:accent6>
      <a:hlink>
        <a:srgbClr val="777777"/>
      </a:hlink>
      <a:folHlink>
        <a:srgbClr val="B2B2B2"/>
      </a:folHlink>
    </a:clrScheme>
    <a:fontScheme name="Convention_2011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vention_2011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94364"/>
        </a:accent1>
        <a:accent2>
          <a:srgbClr val="652936"/>
        </a:accent2>
        <a:accent3>
          <a:srgbClr val="FFFFFF"/>
        </a:accent3>
        <a:accent4>
          <a:srgbClr val="000000"/>
        </a:accent4>
        <a:accent5>
          <a:srgbClr val="ACB0B8"/>
        </a:accent5>
        <a:accent6>
          <a:srgbClr val="5B2430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94364"/>
        </a:accent1>
        <a:accent2>
          <a:srgbClr val="652936"/>
        </a:accent2>
        <a:accent3>
          <a:srgbClr val="FFFFFF"/>
        </a:accent3>
        <a:accent4>
          <a:srgbClr val="000000"/>
        </a:accent4>
        <a:accent5>
          <a:srgbClr val="ACB0B8"/>
        </a:accent5>
        <a:accent6>
          <a:srgbClr val="5B2430"/>
        </a:accent6>
        <a:hlink>
          <a:srgbClr val="777777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</TotalTime>
  <Words>267</Words>
  <Application>Microsoft Office PowerPoint</Application>
  <PresentationFormat>On-screen Show (4:3)</PresentationFormat>
  <Paragraphs>64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2011 Convention PowerPoint Template</vt:lpstr>
      <vt:lpstr>Secretary</vt:lpstr>
      <vt:lpstr>Agenda</vt:lpstr>
      <vt:lpstr>Session Objectives</vt:lpstr>
      <vt:lpstr>Secretary Role</vt:lpstr>
      <vt:lpstr>Secretary Responsibilities</vt:lpstr>
      <vt:lpstr>The Club Meeting</vt:lpstr>
      <vt:lpstr>Before Club Meetings</vt:lpstr>
      <vt:lpstr>Upon Arrival at Club Meetings</vt:lpstr>
      <vt:lpstr>During Club Meetings</vt:lpstr>
      <vt:lpstr>Outside the Club Meeting</vt:lpstr>
      <vt:lpstr>Outside the Club Meeting</vt:lpstr>
      <vt:lpstr>The Executive Committee</vt:lpstr>
      <vt:lpstr>PowerPoint Presentation</vt:lpstr>
      <vt:lpstr>Secretary Responsibility Action Plan</vt:lpstr>
      <vt:lpstr>Secretary Resources</vt:lpstr>
      <vt:lpstr>Getting Started</vt:lpstr>
      <vt:lpstr>Additional Resources</vt:lpstr>
      <vt:lpstr>This concludes the session.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drex</dc:creator>
  <cp:lastModifiedBy>mrwes</cp:lastModifiedBy>
  <cp:revision>93</cp:revision>
  <cp:lastPrinted>2014-05-08T21:05:23Z</cp:lastPrinted>
  <dcterms:created xsi:type="dcterms:W3CDTF">2011-07-13T15:20:37Z</dcterms:created>
  <dcterms:modified xsi:type="dcterms:W3CDTF">2018-07-10T03:28:02Z</dcterms:modified>
</cp:coreProperties>
</file>