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custDataLst>
    <p:tags r:id="rId22"/>
  </p:custDataLst>
  <p:defaultTextStyle>
    <a:lvl1pPr marL="0" marR="0" lvl="0" indent="0" algn="l" defTabSz="7315200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chemeClr val="tx1"/>
        </a:solidFill>
        <a:latin typeface="Arial" charset="0"/>
      </a:defRPr>
    </a:lvl1pPr>
    <a:lvl2pPr marL="4572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2pPr>
    <a:lvl3pPr marL="9144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3pPr>
    <a:lvl4pPr marL="13716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4pPr>
    <a:lvl5pPr marL="18288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6B2BB-9B44-4281-B0D7-EC7A90A208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anchor="ctr" anchorCtr="0"/>
          <a:lstStyle/>
          <a:p>
            <a:pPr marL="0" marR="0" lvl="0" indent="0" algn="ctr" defTabSz="7315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4400" baseline="0">
                <a:solidFill>
                  <a:schemeClr val="tx2"/>
                </a:solidFill>
                <a:latin typeface="Arial" charset="0"/>
              </a:defRPr>
            </a:pPr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Click to edit Master text styles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Second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Third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Fourth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ct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marL="0" marR="0" lvl="0" indent="0" algn="ctr" defTabSz="7315200" rtl="0" eaLnBrk="1" fontAlgn="auto" latinLnBrk="0" hangingPunct="1">
        <a:lnSpc>
          <a:spcPct val="100000"/>
        </a:lnSpc>
        <a:spcBef>
          <a:spcPct val="0"/>
        </a:spcBef>
        <a:buClrTx/>
        <a:buSzTx/>
        <a:buFont typeface="Arial" charset="0"/>
        <a:buNone/>
        <a:defRPr sz="4400" baseline="0">
          <a:solidFill>
            <a:schemeClr val="tx2"/>
          </a:solidFill>
          <a:latin typeface="Arial" charset="0"/>
        </a:defRPr>
      </a:lvl1pPr>
    </p:titleStyle>
    <p:bodyStyle>
      <a:lvl1pPr marL="342900" marR="0" lvl="0" indent="-342900" algn="l" defTabSz="7315200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3200" baseline="0">
          <a:solidFill>
            <a:schemeClr val="tx1"/>
          </a:solidFill>
          <a:latin typeface="Arial" charset="0"/>
        </a:defRPr>
      </a:lvl1pPr>
      <a:lvl2pPr marL="742950" marR="0" lvl="0" indent="-28575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800" baseline="0">
          <a:solidFill>
            <a:srgbClr val="000000"/>
          </a:solidFill>
          <a:latin typeface="Arial" charset="0"/>
        </a:defRPr>
      </a:lvl2pPr>
      <a:lvl3pPr marL="11430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2400" baseline="0">
          <a:solidFill>
            <a:srgbClr val="000000"/>
          </a:solidFill>
          <a:latin typeface="Arial" charset="0"/>
        </a:defRPr>
      </a:lvl3pPr>
      <a:lvl4pPr marL="16002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000" baseline="0">
          <a:solidFill>
            <a:srgbClr val="000000"/>
          </a:solidFill>
          <a:latin typeface="Arial" charset="0"/>
        </a:defRPr>
      </a:lvl4pPr>
      <a:lvl5pPr marL="20574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»"/>
        <a:defRPr sz="2000" baseline="0">
          <a:solidFill>
            <a:srgbClr val="000000"/>
          </a:solidFill>
          <a:latin typeface="Arial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150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993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198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403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608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813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5017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5222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5427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632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837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6041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560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765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174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379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584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789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3.05.24"/>
  <p:tag name="AS_TITLE" val="Aspose.Slides for .NET 4.0 Client Profile"/>
  <p:tag name="AS_VERSION" val="7.5.0.0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mrwes</cp:lastModifiedBy>
  <cp:revision>2</cp:revision>
  <dcterms:created xsi:type="dcterms:W3CDTF">2018-07-18T06:12:17Z</dcterms:created>
  <dcterms:modified xsi:type="dcterms:W3CDTF">2018-07-18T06:18:46Z</dcterms:modified>
</cp:coreProperties>
</file>